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en matière de DHIS2, vous pouvez alors suivre un cours de +l'académie DHIS2. Le programme de l'académie+ comprend des cours en +ligne et en +personne sur des sujets généraux et spécialisés. Votre participation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démo+ de DHIS2. Vous pouvez donc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Au cas où vous êtes intéressé par le +développement d'applications pour DHIS2, assurez-vous de consulter le +portail des développeurs DHIS2. Vous y trouverez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au plan local.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pouvez vouloir vérifier la +fonctionnalité d'une application particulière+. La +documentation DHIS2, élaborée par une équipe de base d'experts DHIS2, contient des informations détaillées et des considérations de +mise en œuvre disponibles pour DHIS2.</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DHIS2 étant +open source, vous pouvez donc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en général</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